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2" r:id="rId84"/>
  </p:sldIdLst>
  <p:sldSz cx="9144000" cy="5143500" type="screen16x9"/>
  <p:notesSz cx="6858000" cy="9144000"/>
  <p:embeddedFontLst>
    <p:embeddedFont>
      <p:font typeface="Golos Text" charset="0"/>
      <p:regular r:id="rId86"/>
      <p:bold r:id="rId87"/>
    </p:embeddedFont>
    <p:embeddedFont>
      <p:font typeface="Bebas Neue" charset="0"/>
      <p:regular r:id="rId88"/>
    </p:embeddedFont>
    <p:embeddedFont>
      <p:font typeface="Roboto" charset="0"/>
      <p:regular r:id="rId89"/>
      <p:bold r:id="rId90"/>
      <p:italic r:id="rId91"/>
      <p:boldItalic r:id="rId92"/>
    </p:embeddedFont>
    <p:embeddedFont>
      <p:font typeface="Cambria Math" pitchFamily="18" charset="0"/>
      <p:regular r:id="rId93"/>
    </p:embeddedFont>
    <p:embeddedFont>
      <p:font typeface="Golos Text Medium" charset="0"/>
      <p:regular r:id="rId94"/>
      <p:bold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98149"/>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98149"/>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Word2Vec</a:t>
            </a:r>
          </a:p>
          <a:p>
            <a:pPr algn="ctr"/>
            <a:r>
              <a:rPr lang="en-US" dirty="0" err="1">
                <a:solidFill>
                  <a:schemeClr val="dk1"/>
                </a:solidFill>
                <a:latin typeface="Golos Text"/>
                <a:ea typeface="Golos Text"/>
                <a:cs typeface="Golos Text"/>
                <a:sym typeface="Golos Text"/>
              </a:rPr>
              <a:t>FastText</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28" name="Picture 4"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09" y="2023507"/>
            <a:ext cx="4074990" cy="24449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799" y="2023507"/>
            <a:ext cx="4074988" cy="24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mtClean="0"/>
              <a:t>Thanks!</a:t>
            </a:r>
            <a:endParaRPr lang="en-US"/>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TotalTime>
  <Words>4903</Words>
  <Application>Microsoft Office PowerPoint</Application>
  <PresentationFormat>On-screen Show (16:9)</PresentationFormat>
  <Paragraphs>1985</Paragraphs>
  <Slides>83</Slides>
  <Notes>83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Golos Text</vt:lpstr>
      <vt:lpstr>Bebas Neue</vt:lpstr>
      <vt:lpstr>Times New Roman</vt:lpstr>
      <vt:lpstr>Roboto</vt:lpstr>
      <vt:lpstr>Cambria Math</vt:lpstr>
      <vt:lpstr>Courier New</vt:lpstr>
      <vt:lpstr>Golos Text Medium</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208</cp:revision>
  <dcterms:modified xsi:type="dcterms:W3CDTF">2023-09-26T03:40:53Z</dcterms:modified>
</cp:coreProperties>
</file>